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1EB-2C58-4C10-8271-D07FAB2952A5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B692-2308-417A-86AD-2163396273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1EB-2C58-4C10-8271-D07FAB2952A5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B692-2308-417A-86AD-2163396273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1EB-2C58-4C10-8271-D07FAB2952A5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B692-2308-417A-86AD-2163396273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1EB-2C58-4C10-8271-D07FAB2952A5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B692-2308-417A-86AD-2163396273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1EB-2C58-4C10-8271-D07FAB2952A5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B692-2308-417A-86AD-2163396273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1EB-2C58-4C10-8271-D07FAB2952A5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B692-2308-417A-86AD-2163396273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1EB-2C58-4C10-8271-D07FAB2952A5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B692-2308-417A-86AD-2163396273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1EB-2C58-4C10-8271-D07FAB2952A5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B692-2308-417A-86AD-2163396273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1EB-2C58-4C10-8271-D07FAB2952A5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B692-2308-417A-86AD-2163396273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1EB-2C58-4C10-8271-D07FAB2952A5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B692-2308-417A-86AD-2163396273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1EB-2C58-4C10-8271-D07FAB2952A5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B692-2308-417A-86AD-2163396273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A1EB-2C58-4C10-8271-D07FAB2952A5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1B692-2308-417A-86AD-2163396273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19272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Nature and objectives of women's education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3</a:t>
            </a:r>
            <a:r>
              <a:rPr lang="en-US" b="1" baseline="30000" dirty="0" smtClean="0">
                <a:solidFill>
                  <a:schemeClr val="bg1"/>
                </a:solidFill>
              </a:rPr>
              <a:t>rd</a:t>
            </a:r>
            <a:r>
              <a:rPr lang="en-US" b="1" dirty="0" smtClean="0">
                <a:solidFill>
                  <a:schemeClr val="bg1"/>
                </a:solidFill>
              </a:rPr>
              <a:t> semester/paper code-303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810000"/>
            <a:ext cx="6324600" cy="3048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By:-MRS.RINKI KUMARI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DEPTT.OF EDUCATION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rial Rounded MT Bold" pitchFamily="34" charset="0"/>
              </a:rPr>
              <a:t>MMHA&amp;PU,PATNA</a:t>
            </a:r>
            <a:endParaRPr lang="en-US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 Education is very important for every child whether boy&#10;or girl. It is sad that some communities still&#10;discriminate agai...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Rinki\AppData\Local\Microsoft\Windows\INetCache\IE\0PFTVZTP\byotch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133600"/>
            <a:ext cx="3886200" cy="2819399"/>
          </a:xfrm>
          <a:prstGeom prst="rect">
            <a:avLst/>
          </a:prstGeom>
          <a:noFill/>
        </p:spPr>
      </p:pic>
      <p:pic>
        <p:nvPicPr>
          <p:cNvPr id="19459" name="Picture 3" descr="C:\Users\Rinki\AppData\Local\Microsoft\Windows\INetCache\IE\0PFTVZTP\213px-Secretary_Tillerson_is_Greeted_by_Indian_Minister_of_External_Affairs_Swaraj_(24074726498)_(cropped)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457200"/>
            <a:ext cx="2743200" cy="29718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66294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chemeClr val="bg1"/>
                </a:solidFill>
              </a:rPr>
              <a:t>Some inspirations of women’s education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460" name="Picture 4" descr="C:\Users\Rinki\AppData\Local\Microsoft\Windows\INetCache\IE\3VQ7AZRF\KalpanaChawla_17778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83528" y="3352800"/>
            <a:ext cx="2760472" cy="3505200"/>
          </a:xfrm>
          <a:prstGeom prst="rect">
            <a:avLst/>
          </a:prstGeom>
          <a:noFill/>
        </p:spPr>
      </p:pic>
      <p:pic>
        <p:nvPicPr>
          <p:cNvPr id="19461" name="Picture 5" descr="C:\Users\Rinki\AppData\Local\Microsoft\Windows\INetCache\IE\63447NTJ\Mary-Kom-382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4724400"/>
            <a:ext cx="2590800" cy="2133600"/>
          </a:xfrm>
          <a:prstGeom prst="rect">
            <a:avLst/>
          </a:prstGeom>
          <a:noFill/>
        </p:spPr>
      </p:pic>
      <p:pic>
        <p:nvPicPr>
          <p:cNvPr id="19463" name="Picture 7" descr="C:\Users\Rinki\AppData\Local\Microsoft\Windows\INetCache\IE\63447NTJ\270px-The_President_Smt._Pratibha_Devisingh_Patil_in_2012[1]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5000" y="4572000"/>
            <a:ext cx="2590800" cy="2286000"/>
          </a:xfrm>
          <a:prstGeom prst="rect">
            <a:avLst/>
          </a:prstGeom>
          <a:noFill/>
        </p:spPr>
      </p:pic>
      <p:pic>
        <p:nvPicPr>
          <p:cNvPr id="19464" name="Picture 8" descr="C:\Users\Rinki\AppData\Local\Microsoft\Windows\INetCache\IE\3VQ7AZRF\Priyanka_Chopral_at_Save_the_Girl_Child_music_video_launch[1]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828800"/>
            <a:ext cx="2667000" cy="3124200"/>
          </a:xfrm>
          <a:prstGeom prst="rect">
            <a:avLst/>
          </a:prstGeom>
          <a:noFill/>
        </p:spPr>
      </p:pic>
      <p:pic>
        <p:nvPicPr>
          <p:cNvPr id="19465" name="Picture 9" descr="C:\Users\Rinki\AppData\Local\Microsoft\Windows\INetCache\IE\63447NTJ\1200px-Dr._Kiran_Bedi_in_2017_(cropped)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953000"/>
            <a:ext cx="20574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chemeClr val="bg1"/>
                </a:solidFill>
              </a:rPr>
              <a:t>Nature/Characteristics of women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9144000" cy="52578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IN" dirty="0" smtClean="0"/>
              <a:t> </a:t>
            </a:r>
            <a:r>
              <a:rPr lang="en-IN" b="1" dirty="0" smtClean="0">
                <a:solidFill>
                  <a:schemeClr val="bg1"/>
                </a:solidFill>
              </a:rPr>
              <a:t>Sacrificing</a:t>
            </a:r>
          </a:p>
          <a:p>
            <a:pPr>
              <a:buBlip>
                <a:blip r:embed="rId2"/>
              </a:buBlip>
            </a:pPr>
            <a:r>
              <a:rPr lang="en-IN" b="1" dirty="0" smtClean="0">
                <a:solidFill>
                  <a:schemeClr val="bg1"/>
                </a:solidFill>
              </a:rPr>
              <a:t> Caring</a:t>
            </a:r>
          </a:p>
          <a:p>
            <a:pPr>
              <a:buBlip>
                <a:blip r:embed="rId2"/>
              </a:buBlip>
            </a:pPr>
            <a:r>
              <a:rPr lang="en-IN" b="1" dirty="0" smtClean="0">
                <a:solidFill>
                  <a:schemeClr val="bg1"/>
                </a:solidFill>
              </a:rPr>
              <a:t> Quiet</a:t>
            </a:r>
          </a:p>
          <a:p>
            <a:pPr>
              <a:buBlip>
                <a:blip r:embed="rId2"/>
              </a:buBlip>
            </a:pPr>
            <a:r>
              <a:rPr lang="en-IN" b="1" dirty="0" smtClean="0">
                <a:solidFill>
                  <a:schemeClr val="bg1"/>
                </a:solidFill>
              </a:rPr>
              <a:t> Sympathetic</a:t>
            </a:r>
          </a:p>
          <a:p>
            <a:pPr>
              <a:buBlip>
                <a:blip r:embed="rId2"/>
              </a:buBlip>
            </a:pPr>
            <a:r>
              <a:rPr lang="en-IN" b="1" dirty="0" smtClean="0">
                <a:solidFill>
                  <a:schemeClr val="bg1"/>
                </a:solidFill>
              </a:rPr>
              <a:t> Adjusting</a:t>
            </a:r>
          </a:p>
          <a:p>
            <a:pPr>
              <a:buBlip>
                <a:blip r:embed="rId2"/>
              </a:buBlip>
            </a:pPr>
            <a:r>
              <a:rPr lang="en-IN" b="1" dirty="0" smtClean="0">
                <a:solidFill>
                  <a:schemeClr val="bg1"/>
                </a:solidFill>
              </a:rPr>
              <a:t> Mostly, women are cooking, cleaning, washing    etc…</a:t>
            </a:r>
          </a:p>
          <a:p>
            <a:pPr>
              <a:buBlip>
                <a:blip r:embed="rId2"/>
              </a:buBlip>
            </a:pPr>
            <a:r>
              <a:rPr lang="en-IN" b="1" dirty="0" smtClean="0">
                <a:solidFill>
                  <a:schemeClr val="bg1"/>
                </a:solidFill>
              </a:rPr>
              <a:t> Women have entire responsibility for child.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bg1"/>
                </a:solidFill>
              </a:rPr>
              <a:t>Objectives of women education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525963"/>
          </a:xfrm>
          <a:solidFill>
            <a:schemeClr val="accent2"/>
          </a:solidFill>
        </p:spPr>
        <p:txBody>
          <a:bodyPr>
            <a:normAutofit lnSpcReduction="10000"/>
          </a:bodyPr>
          <a:lstStyle/>
          <a:p>
            <a:r>
              <a:rPr lang="en-IN" sz="4300" dirty="0" smtClean="0">
                <a:solidFill>
                  <a:schemeClr val="bg1"/>
                </a:solidFill>
              </a:rPr>
              <a:t>NCERT(1976) has stated the following women’s education in our society:-</a:t>
            </a:r>
          </a:p>
          <a:p>
            <a:pPr algn="ctr">
              <a:buBlip>
                <a:blip r:embed="rId2"/>
              </a:buBlip>
            </a:pPr>
            <a:r>
              <a:rPr lang="en-IN" sz="4300" dirty="0" smtClean="0">
                <a:solidFill>
                  <a:schemeClr val="bg1"/>
                </a:solidFill>
              </a:rPr>
              <a:t>Home management</a:t>
            </a:r>
          </a:p>
          <a:p>
            <a:pPr algn="ctr">
              <a:buBlip>
                <a:blip r:embed="rId2"/>
              </a:buBlip>
            </a:pPr>
            <a:r>
              <a:rPr lang="en-IN" sz="4300" dirty="0" smtClean="0">
                <a:solidFill>
                  <a:schemeClr val="bg1"/>
                </a:solidFill>
              </a:rPr>
              <a:t>Equal commitments</a:t>
            </a:r>
          </a:p>
          <a:p>
            <a:pPr algn="ctr">
              <a:buBlip>
                <a:blip r:embed="rId2"/>
              </a:buBlip>
            </a:pPr>
            <a:r>
              <a:rPr lang="en-IN" sz="4300" dirty="0" smtClean="0">
                <a:solidFill>
                  <a:schemeClr val="bg1"/>
                </a:solidFill>
              </a:rPr>
              <a:t>Equal opportunities</a:t>
            </a:r>
          </a:p>
          <a:p>
            <a:pPr algn="ctr">
              <a:buBlip>
                <a:blip r:embed="rId2"/>
              </a:buBlip>
            </a:pPr>
            <a:r>
              <a:rPr lang="en-IN" sz="4300" dirty="0" smtClean="0">
                <a:solidFill>
                  <a:schemeClr val="bg1"/>
                </a:solidFill>
              </a:rPr>
              <a:t>Decision making  </a:t>
            </a:r>
            <a:r>
              <a:rPr lang="en-IN" sz="4800" dirty="0" smtClean="0">
                <a:solidFill>
                  <a:schemeClr val="accent2"/>
                </a:solidFill>
              </a:rPr>
              <a:t>yf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IN" sz="5400" dirty="0" smtClean="0">
                <a:solidFill>
                  <a:schemeClr val="bg1"/>
                </a:solidFill>
              </a:rPr>
              <a:t>Cont…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pPr algn="ctr">
              <a:buBlip>
                <a:blip r:embed="rId2"/>
              </a:buBlip>
            </a:pPr>
            <a:r>
              <a:rPr lang="en-IN" sz="4800" dirty="0" smtClean="0">
                <a:solidFill>
                  <a:schemeClr val="bg1"/>
                </a:solidFill>
              </a:rPr>
              <a:t>Legal rights  </a:t>
            </a:r>
            <a:r>
              <a:rPr lang="en-IN" sz="4800" dirty="0" smtClean="0">
                <a:solidFill>
                  <a:schemeClr val="accent2"/>
                </a:solidFill>
              </a:rPr>
              <a:t>ggggggggghghghgfffffff</a:t>
            </a:r>
          </a:p>
          <a:p>
            <a:pPr algn="ctr">
              <a:buBlip>
                <a:blip r:embed="rId2"/>
              </a:buBlip>
            </a:pPr>
            <a:r>
              <a:rPr lang="en-IN" sz="4800" dirty="0" smtClean="0">
                <a:solidFill>
                  <a:schemeClr val="bg1"/>
                </a:solidFill>
              </a:rPr>
              <a:t>Participation in public affairs </a:t>
            </a:r>
            <a:r>
              <a:rPr lang="en-IN" sz="4800" dirty="0" err="1" smtClean="0">
                <a:solidFill>
                  <a:schemeClr val="accent2"/>
                </a:solidFill>
              </a:rPr>
              <a:t>gtttttrt</a:t>
            </a:r>
            <a:endParaRPr lang="en-IN" sz="4800" dirty="0" smtClean="0">
              <a:solidFill>
                <a:schemeClr val="accent2"/>
              </a:solidFill>
            </a:endParaRPr>
          </a:p>
          <a:p>
            <a:pPr algn="ctr">
              <a:buBlip>
                <a:blip r:embed="rId2"/>
              </a:buBlip>
            </a:pPr>
            <a:r>
              <a:rPr lang="en-IN" sz="4800" dirty="0" smtClean="0">
                <a:solidFill>
                  <a:schemeClr val="bg1"/>
                </a:solidFill>
              </a:rPr>
              <a:t>Developing achievement motivation</a:t>
            </a:r>
            <a:endParaRPr lang="en-IN" sz="4800" dirty="0" smtClean="0">
              <a:solidFill>
                <a:schemeClr val="accent2"/>
              </a:solidFill>
            </a:endParaRPr>
          </a:p>
          <a:p>
            <a:pPr algn="ctr">
              <a:buBlip>
                <a:blip r:embed="rId2"/>
              </a:buBlip>
            </a:pPr>
            <a:r>
              <a:rPr lang="en-IN" sz="4800" dirty="0" smtClean="0">
                <a:solidFill>
                  <a:schemeClr val="bg1"/>
                </a:solidFill>
              </a:rPr>
              <a:t>Self-dependence</a:t>
            </a:r>
            <a:r>
              <a:rPr lang="en-IN" sz="4800" dirty="0" smtClean="0">
                <a:solidFill>
                  <a:schemeClr val="accent2"/>
                </a:solidFill>
              </a:rPr>
              <a:t> </a:t>
            </a:r>
            <a:r>
              <a:rPr lang="en-IN" dirty="0" smtClean="0">
                <a:solidFill>
                  <a:schemeClr val="accent2"/>
                </a:solidFill>
              </a:rPr>
              <a:t>ggggggggggghghfffgggggg</a:t>
            </a:r>
            <a:endParaRPr lang="en-US" dirty="0" smtClean="0">
              <a:solidFill>
                <a:schemeClr val="accent2"/>
              </a:solidFill>
            </a:endParaRPr>
          </a:p>
          <a:p>
            <a:pPr algn="ctr">
              <a:buBlip>
                <a:blip r:embed="rId2"/>
              </a:buBlip>
            </a:pPr>
            <a:r>
              <a:rPr lang="en-IN" sz="4400" dirty="0" smtClean="0">
                <a:solidFill>
                  <a:schemeClr val="bg1"/>
                </a:solidFill>
              </a:rPr>
              <a:t>Increasing productivity</a:t>
            </a:r>
            <a:r>
              <a:rPr lang="en-IN" sz="4400" dirty="0" smtClean="0">
                <a:solidFill>
                  <a:schemeClr val="accent2"/>
                </a:solidFill>
              </a:rPr>
              <a:t> gggggggghggg</a:t>
            </a:r>
            <a:endParaRPr lang="en-US" sz="4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ONCLUSION&#10;Only a handful of people have actually realized&#10;the importance of educating a girl.&#10;Educated girls can brighten...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lum bright="-3000"/>
          </a:blip>
          <a:srcRect/>
          <a:stretch>
            <a:fillRect/>
          </a:stretch>
        </p:blipFill>
        <p:spPr bwMode="auto">
          <a:xfrm>
            <a:off x="-1" y="0"/>
            <a:ext cx="9144001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94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Nature and objectives of women's education 3rd semester/paper code-303</vt:lpstr>
      <vt:lpstr>Slide 2</vt:lpstr>
      <vt:lpstr>Some inspirations of women’s education</vt:lpstr>
      <vt:lpstr>Nature/Characteristics of women</vt:lpstr>
      <vt:lpstr>Objectives of women education</vt:lpstr>
      <vt:lpstr>Cont…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and scope of women's education 3rd semester/paper code-303</dc:title>
  <dc:creator>Rinki</dc:creator>
  <cp:lastModifiedBy>Rinki</cp:lastModifiedBy>
  <cp:revision>8</cp:revision>
  <dcterms:created xsi:type="dcterms:W3CDTF">2020-08-19T09:07:58Z</dcterms:created>
  <dcterms:modified xsi:type="dcterms:W3CDTF">2020-08-19T10:19:55Z</dcterms:modified>
</cp:coreProperties>
</file>